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four Atlantic filets   </a:t>
            </a:r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After brimming for six hours rinse thoroughly. While fillets are drying spray the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racks with olive oil. </a:t>
            </a:r>
            <a:r>
              <a:rPr lang="en">
                <a:solidFill>
                  <a:schemeClr val="dk1"/>
                </a:solidFill>
              </a:rPr>
              <a:t> Place fillets on</a:t>
            </a:r>
            <a:r>
              <a:rPr lang="en"/>
              <a:t> racks to finish drying.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 thicker pieces in the middle with the thickest pieces at the bottom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-3832" y="12039"/>
            <a:ext cx="10925833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flipH="1">
            <a:off x="14659" y="660"/>
            <a:ext cx="10500940" cy="5165065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-846666" y="-661"/>
            <a:ext cx="2167466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/>
          <p:nvPr/>
        </p:nvSpPr>
        <p:spPr>
          <a:xfrm flipH="1" rot="10800000">
            <a:off x="-524933" y="131"/>
            <a:ext cx="1403434" cy="5176308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flipH="1" rot="10800000">
            <a:off x="-348182" y="-16424"/>
            <a:ext cx="1723519" cy="5159924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 flipH="1" rot="10800000">
            <a:off x="-1118653" y="774"/>
            <a:ext cx="3100650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 rot="10800000">
            <a:off x="8088846" y="-9550"/>
            <a:ext cx="1100667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Shape 40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41" name="Shape 41"/>
            <p:cNvSpPr/>
            <p:nvPr/>
          </p:nvSpPr>
          <p:spPr>
            <a:xfrm>
              <a:off x="-7" y="5537200"/>
              <a:ext cx="9144008" cy="1574769"/>
            </a:xfrm>
            <a:custGeom>
              <a:pathLst>
                <a:path extrusionOk="0" h="1257301" w="9144009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 flipH="1" rot="5400000">
              <a:off x="3018543" y="1908578"/>
              <a:ext cx="3100650" cy="9150266"/>
            </a:xfrm>
            <a:custGeom>
              <a:pathLst>
                <a:path extrusionOk="0" h="6879900" w="8053639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-7" y="5740400"/>
              <a:ext cx="9144010" cy="1574769"/>
            </a:xfrm>
            <a:custGeom>
              <a:pathLst>
                <a:path extrusionOk="0" h="1257301" w="9144011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4" name="Shape 44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1.jp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Smoked Salmon  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The step by step I use  to smoke the best Salmon ever   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0" y="0"/>
            <a:ext cx="45654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http://signupbackyardsmokedmeats.gr8.com/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Brimmed for six hours 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45375"/>
            <a:ext cx="7543801" cy="39981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/>
          <p:nvPr/>
        </p:nvSpPr>
        <p:spPr>
          <a:xfrm>
            <a:off x="882100" y="1751775"/>
            <a:ext cx="1192799" cy="59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Air dried for two hours by fan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24" y="1244250"/>
            <a:ext cx="7466777" cy="389925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2969325" y="1639950"/>
            <a:ext cx="1192799" cy="59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2422650" y="1244250"/>
            <a:ext cx="4323600" cy="1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x="457200" y="-149074"/>
            <a:ext cx="8229600" cy="1190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Set on racks with smallest pieces on top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2037525" y="1900850"/>
            <a:ext cx="7156200" cy="83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03253"/>
            <a:ext cx="7543801" cy="37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Smoke for one hour at 100*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400" y="1244250"/>
            <a:ext cx="6634348" cy="389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457200" y="0"/>
            <a:ext cx="8229600" cy="1200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Up temp to 140*/160*/180 in half hour intervals 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43000"/>
            <a:ext cx="6857996" cy="4000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>
            <p:ph type="title"/>
          </p:nvPr>
        </p:nvSpPr>
        <p:spPr>
          <a:xfrm>
            <a:off x="457200" y="-49700"/>
            <a:ext cx="8229600" cy="180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crank up smoker to 200* for last hour.cook till internal temp is 140*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200" y="1167850"/>
            <a:ext cx="6922598" cy="3975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457200" y="0"/>
            <a:ext cx="8229600" cy="1200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Cool down and put in fridge over night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244250"/>
            <a:ext cx="6857996" cy="389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Cryovac enjoy smoked Salmon 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244250"/>
            <a:ext cx="6857996" cy="389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subTitle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Final product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43000"/>
            <a:ext cx="6857996" cy="4000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